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sldIdLst>
    <p:sldId id="256" r:id="rId2"/>
    <p:sldId id="257" r:id="rId3"/>
    <p:sldId id="258" r:id="rId4"/>
    <p:sldId id="259" r:id="rId5"/>
    <p:sldId id="260" r:id="rId6"/>
    <p:sldId id="266" r:id="rId7"/>
    <p:sldId id="261" r:id="rId8"/>
    <p:sldId id="262" r:id="rId9"/>
    <p:sldId id="265" r:id="rId10"/>
    <p:sldId id="263" r:id="rId11"/>
    <p:sldId id="270" r:id="rId12"/>
    <p:sldId id="264" r:id="rId13"/>
    <p:sldId id="267" r:id="rId14"/>
    <p:sldId id="268" r:id="rId15"/>
    <p:sldId id="269" r:id="rId16"/>
    <p:sldId id="271" r:id="rId1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00" d="100"/>
          <a:sy n="100" d="100"/>
        </p:scale>
        <p:origin x="-294" y="-28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ZA"/>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ECB64800-F7A6-4B12-95C4-B6E9F5913132}" type="datetimeFigureOut">
              <a:rPr lang="en-US"/>
              <a:pPr>
                <a:defRPr/>
              </a:pPr>
              <a:t>3/2/2010</a:t>
            </a:fld>
            <a:endParaRPr lang="en-Z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ZA"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ZA"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ZA"/>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FD1C8B57-7DEA-472F-9AA0-55D49210094D}" type="slidenum">
              <a:rPr lang="en-ZA"/>
              <a:pPr>
                <a:defRPr/>
              </a:pPr>
              <a:t>‹#›</a:t>
            </a:fld>
            <a:endParaRPr lang="en-ZA"/>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lide Image Placeholder 1"/>
          <p:cNvSpPr>
            <a:spLocks noGrp="1" noRot="1" noChangeAspect="1"/>
          </p:cNvSpPr>
          <p:nvPr>
            <p:ph type="sldImg"/>
          </p:nvPr>
        </p:nvSpPr>
        <p:spPr bwMode="auto">
          <a:noFill/>
          <a:ln>
            <a:solidFill>
              <a:srgbClr val="000000"/>
            </a:solidFill>
            <a:miter lim="800000"/>
            <a:headEnd/>
            <a:tailEnd/>
          </a:ln>
        </p:spPr>
      </p:sp>
      <p:sp>
        <p:nvSpPr>
          <p:cNvPr id="1843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ZA" smtClean="0"/>
              <a:t>Wonderful influence to actually make people leave their job to a job they don't know, what a skill!</a:t>
            </a:r>
          </a:p>
        </p:txBody>
      </p:sp>
      <p:sp>
        <p:nvSpPr>
          <p:cNvPr id="1843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54406BE-32DE-4DD8-B001-73C99AD04273}" type="slidenum">
              <a:rPr lang="en-ZA"/>
              <a:pPr fontAlgn="base">
                <a:spcBef>
                  <a:spcPct val="0"/>
                </a:spcBef>
                <a:spcAft>
                  <a:spcPct val="0"/>
                </a:spcAft>
              </a:pPr>
              <a:t>4</a:t>
            </a:fld>
            <a:endParaRPr lang="en-ZA"/>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Slide Image Placeholder 1"/>
          <p:cNvSpPr>
            <a:spLocks noGrp="1" noRot="1" noChangeAspect="1"/>
          </p:cNvSpPr>
          <p:nvPr>
            <p:ph type="sldImg"/>
          </p:nvPr>
        </p:nvSpPr>
        <p:spPr bwMode="auto">
          <a:noFill/>
          <a:ln>
            <a:solidFill>
              <a:srgbClr val="000000"/>
            </a:solidFill>
            <a:miter lim="800000"/>
            <a:headEnd/>
            <a:tailEnd/>
          </a:ln>
        </p:spPr>
      </p:sp>
      <p:sp>
        <p:nvSpPr>
          <p:cNvPr id="2355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ZA" smtClean="0"/>
          </a:p>
        </p:txBody>
      </p:sp>
      <p:sp>
        <p:nvSpPr>
          <p:cNvPr id="2355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0BF8835F-8EE5-40AE-BD02-C8BFD6984836}" type="slidenum">
              <a:rPr lang="en-ZA"/>
              <a:pPr fontAlgn="base">
                <a:spcBef>
                  <a:spcPct val="0"/>
                </a:spcBef>
                <a:spcAft>
                  <a:spcPct val="0"/>
                </a:spcAft>
              </a:pPr>
              <a:t>8</a:t>
            </a:fld>
            <a:endParaRPr lang="en-ZA"/>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Image Placeholder 1"/>
          <p:cNvSpPr>
            <a:spLocks noGrp="1" noRot="1" noChangeAspect="1"/>
          </p:cNvSpPr>
          <p:nvPr>
            <p:ph type="sldImg"/>
          </p:nvPr>
        </p:nvSpPr>
        <p:spPr bwMode="auto">
          <a:noFill/>
          <a:ln>
            <a:solidFill>
              <a:srgbClr val="000000"/>
            </a:solidFill>
            <a:miter lim="800000"/>
            <a:headEnd/>
            <a:tailEnd/>
          </a:ln>
        </p:spPr>
      </p:sp>
      <p:sp>
        <p:nvSpPr>
          <p:cNvPr id="3277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ZA" smtClean="0"/>
              <a:t>A leader’s prayer tell you more about the leader. It reveals more his or her commitment and concerns</a:t>
            </a:r>
          </a:p>
        </p:txBody>
      </p:sp>
      <p:sp>
        <p:nvSpPr>
          <p:cNvPr id="3277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E7380219-F58E-4EB5-9A6C-C82E0141B18C}" type="slidenum">
              <a:rPr lang="en-ZA"/>
              <a:pPr fontAlgn="base">
                <a:spcBef>
                  <a:spcPct val="0"/>
                </a:spcBef>
                <a:spcAft>
                  <a:spcPct val="0"/>
                </a:spcAft>
              </a:pPr>
              <a:t>16</a:t>
            </a:fld>
            <a:endParaRPr lang="en-ZA"/>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4" name="Date Placeholder 29"/>
          <p:cNvSpPr>
            <a:spLocks noGrp="1"/>
          </p:cNvSpPr>
          <p:nvPr>
            <p:ph type="dt" sz="half" idx="10"/>
          </p:nvPr>
        </p:nvSpPr>
        <p:spPr/>
        <p:txBody>
          <a:bodyPr/>
          <a:lstStyle>
            <a:lvl1pPr>
              <a:defRPr/>
            </a:lvl1pPr>
          </a:lstStyle>
          <a:p>
            <a:pPr>
              <a:defRPr/>
            </a:pPr>
            <a:fld id="{94B9841B-C654-4D33-AD66-81BA7A0BEAA4}" type="datetimeFigureOut">
              <a:rPr lang="en-US"/>
              <a:pPr>
                <a:defRPr/>
              </a:pPr>
              <a:t>3/2/2010</a:t>
            </a:fld>
            <a:endParaRPr lang="en-ZA"/>
          </a:p>
        </p:txBody>
      </p:sp>
      <p:sp>
        <p:nvSpPr>
          <p:cNvPr id="5" name="Footer Placeholder 18"/>
          <p:cNvSpPr>
            <a:spLocks noGrp="1"/>
          </p:cNvSpPr>
          <p:nvPr>
            <p:ph type="ftr" sz="quarter" idx="11"/>
          </p:nvPr>
        </p:nvSpPr>
        <p:spPr/>
        <p:txBody>
          <a:bodyPr/>
          <a:lstStyle>
            <a:lvl1pPr>
              <a:defRPr/>
            </a:lvl1pPr>
          </a:lstStyle>
          <a:p>
            <a:pPr>
              <a:defRPr/>
            </a:pPr>
            <a:endParaRPr lang="en-ZA"/>
          </a:p>
        </p:txBody>
      </p:sp>
      <p:sp>
        <p:nvSpPr>
          <p:cNvPr id="6" name="Slide Number Placeholder 26"/>
          <p:cNvSpPr>
            <a:spLocks noGrp="1"/>
          </p:cNvSpPr>
          <p:nvPr>
            <p:ph type="sldNum" sz="quarter" idx="12"/>
          </p:nvPr>
        </p:nvSpPr>
        <p:spPr/>
        <p:txBody>
          <a:bodyPr/>
          <a:lstStyle>
            <a:lvl1pPr>
              <a:defRPr/>
            </a:lvl1pPr>
          </a:lstStyle>
          <a:p>
            <a:pPr>
              <a:defRPr/>
            </a:pPr>
            <a:fld id="{71543714-E349-493D-947B-4A5497B4405B}" type="slidenum">
              <a:rPr lang="en-ZA"/>
              <a:pPr>
                <a:defRPr/>
              </a:pPr>
              <a:t>‹#›</a:t>
            </a:fld>
            <a:endParaRPr lang="en-ZA"/>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33DD623D-09C7-45D9-BFE2-1A7C0FF94475}" type="datetimeFigureOut">
              <a:rPr lang="en-US"/>
              <a:pPr>
                <a:defRPr/>
              </a:pPr>
              <a:t>3/2/2010</a:t>
            </a:fld>
            <a:endParaRPr lang="en-ZA"/>
          </a:p>
        </p:txBody>
      </p:sp>
      <p:sp>
        <p:nvSpPr>
          <p:cNvPr id="5" name="Footer Placeholder 21"/>
          <p:cNvSpPr>
            <a:spLocks noGrp="1"/>
          </p:cNvSpPr>
          <p:nvPr>
            <p:ph type="ftr" sz="quarter" idx="11"/>
          </p:nvPr>
        </p:nvSpPr>
        <p:spPr/>
        <p:txBody>
          <a:bodyPr/>
          <a:lstStyle>
            <a:lvl1pPr>
              <a:defRPr/>
            </a:lvl1pPr>
          </a:lstStyle>
          <a:p>
            <a:pPr>
              <a:defRPr/>
            </a:pPr>
            <a:endParaRPr lang="en-ZA"/>
          </a:p>
        </p:txBody>
      </p:sp>
      <p:sp>
        <p:nvSpPr>
          <p:cNvPr id="6" name="Slide Number Placeholder 17"/>
          <p:cNvSpPr>
            <a:spLocks noGrp="1"/>
          </p:cNvSpPr>
          <p:nvPr>
            <p:ph type="sldNum" sz="quarter" idx="12"/>
          </p:nvPr>
        </p:nvSpPr>
        <p:spPr/>
        <p:txBody>
          <a:bodyPr/>
          <a:lstStyle>
            <a:lvl1pPr>
              <a:defRPr/>
            </a:lvl1pPr>
          </a:lstStyle>
          <a:p>
            <a:pPr>
              <a:defRPr/>
            </a:pPr>
            <a:fld id="{31831939-90EF-450C-B26E-60BD68F8BF33}" type="slidenum">
              <a:rPr lang="en-ZA"/>
              <a:pPr>
                <a:defRPr/>
              </a:pPr>
              <a:t>‹#›</a:t>
            </a:fld>
            <a:endParaRPr lang="en-Z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64244F0A-8E55-4DEB-BA48-320497F4D3CA}" type="datetimeFigureOut">
              <a:rPr lang="en-US"/>
              <a:pPr>
                <a:defRPr/>
              </a:pPr>
              <a:t>3/2/2010</a:t>
            </a:fld>
            <a:endParaRPr lang="en-ZA"/>
          </a:p>
        </p:txBody>
      </p:sp>
      <p:sp>
        <p:nvSpPr>
          <p:cNvPr id="5" name="Footer Placeholder 21"/>
          <p:cNvSpPr>
            <a:spLocks noGrp="1"/>
          </p:cNvSpPr>
          <p:nvPr>
            <p:ph type="ftr" sz="quarter" idx="11"/>
          </p:nvPr>
        </p:nvSpPr>
        <p:spPr/>
        <p:txBody>
          <a:bodyPr/>
          <a:lstStyle>
            <a:lvl1pPr>
              <a:defRPr/>
            </a:lvl1pPr>
          </a:lstStyle>
          <a:p>
            <a:pPr>
              <a:defRPr/>
            </a:pPr>
            <a:endParaRPr lang="en-ZA"/>
          </a:p>
        </p:txBody>
      </p:sp>
      <p:sp>
        <p:nvSpPr>
          <p:cNvPr id="6" name="Slide Number Placeholder 17"/>
          <p:cNvSpPr>
            <a:spLocks noGrp="1"/>
          </p:cNvSpPr>
          <p:nvPr>
            <p:ph type="sldNum" sz="quarter" idx="12"/>
          </p:nvPr>
        </p:nvSpPr>
        <p:spPr/>
        <p:txBody>
          <a:bodyPr/>
          <a:lstStyle>
            <a:lvl1pPr>
              <a:defRPr/>
            </a:lvl1pPr>
          </a:lstStyle>
          <a:p>
            <a:pPr>
              <a:defRPr/>
            </a:pPr>
            <a:fld id="{F72B5DCB-1835-4D68-AAA5-D356B841FEB0}" type="slidenum">
              <a:rPr lang="en-ZA"/>
              <a:pPr>
                <a:defRPr/>
              </a:pPr>
              <a:t>‹#›</a:t>
            </a:fld>
            <a:endParaRPr lang="en-Z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913DDB52-C286-41D7-9CEF-A60BDB1723C7}" type="datetimeFigureOut">
              <a:rPr lang="en-US"/>
              <a:pPr>
                <a:defRPr/>
              </a:pPr>
              <a:t>3/2/2010</a:t>
            </a:fld>
            <a:endParaRPr lang="en-ZA"/>
          </a:p>
        </p:txBody>
      </p:sp>
      <p:sp>
        <p:nvSpPr>
          <p:cNvPr id="5" name="Footer Placeholder 21"/>
          <p:cNvSpPr>
            <a:spLocks noGrp="1"/>
          </p:cNvSpPr>
          <p:nvPr>
            <p:ph type="ftr" sz="quarter" idx="11"/>
          </p:nvPr>
        </p:nvSpPr>
        <p:spPr/>
        <p:txBody>
          <a:bodyPr/>
          <a:lstStyle>
            <a:lvl1pPr>
              <a:defRPr/>
            </a:lvl1pPr>
          </a:lstStyle>
          <a:p>
            <a:pPr>
              <a:defRPr/>
            </a:pPr>
            <a:endParaRPr lang="en-ZA"/>
          </a:p>
        </p:txBody>
      </p:sp>
      <p:sp>
        <p:nvSpPr>
          <p:cNvPr id="6" name="Slide Number Placeholder 17"/>
          <p:cNvSpPr>
            <a:spLocks noGrp="1"/>
          </p:cNvSpPr>
          <p:nvPr>
            <p:ph type="sldNum" sz="quarter" idx="12"/>
          </p:nvPr>
        </p:nvSpPr>
        <p:spPr/>
        <p:txBody>
          <a:bodyPr/>
          <a:lstStyle>
            <a:lvl1pPr>
              <a:defRPr/>
            </a:lvl1pPr>
          </a:lstStyle>
          <a:p>
            <a:pPr>
              <a:defRPr/>
            </a:pPr>
            <a:fld id="{D9011DA8-F14E-40D5-9BA3-5BE41C2FEC6A}" type="slidenum">
              <a:rPr lang="en-ZA"/>
              <a:pPr>
                <a:defRPr/>
              </a:pPr>
              <a:t>‹#›</a:t>
            </a:fld>
            <a:endParaRPr lang="en-Z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BA416111-A18D-49D9-9AF5-F32D04869743}" type="datetimeFigureOut">
              <a:rPr lang="en-US"/>
              <a:pPr>
                <a:defRPr/>
              </a:pPr>
              <a:t>3/2/2010</a:t>
            </a:fld>
            <a:endParaRPr lang="en-ZA"/>
          </a:p>
        </p:txBody>
      </p:sp>
      <p:sp>
        <p:nvSpPr>
          <p:cNvPr id="5" name="Footer Placeholder 4"/>
          <p:cNvSpPr>
            <a:spLocks noGrp="1"/>
          </p:cNvSpPr>
          <p:nvPr>
            <p:ph type="ftr" sz="quarter" idx="11"/>
          </p:nvPr>
        </p:nvSpPr>
        <p:spPr/>
        <p:txBody>
          <a:bodyPr/>
          <a:lstStyle>
            <a:lvl1pPr>
              <a:defRPr/>
            </a:lvl1pPr>
          </a:lstStyle>
          <a:p>
            <a:pPr>
              <a:defRPr/>
            </a:pPr>
            <a:endParaRPr lang="en-ZA"/>
          </a:p>
        </p:txBody>
      </p:sp>
      <p:sp>
        <p:nvSpPr>
          <p:cNvPr id="6" name="Slide Number Placeholder 5"/>
          <p:cNvSpPr>
            <a:spLocks noGrp="1"/>
          </p:cNvSpPr>
          <p:nvPr>
            <p:ph type="sldNum" sz="quarter" idx="12"/>
          </p:nvPr>
        </p:nvSpPr>
        <p:spPr/>
        <p:txBody>
          <a:bodyPr/>
          <a:lstStyle>
            <a:lvl1pPr>
              <a:defRPr/>
            </a:lvl1pPr>
          </a:lstStyle>
          <a:p>
            <a:pPr>
              <a:defRPr/>
            </a:pPr>
            <a:fld id="{D8017ED6-078A-401B-8392-805A7D184FA6}" type="slidenum">
              <a:rPr lang="en-ZA"/>
              <a:pPr>
                <a:defRPr/>
              </a:pPr>
              <a:t>‹#›</a:t>
            </a:fld>
            <a:endParaRPr lang="en-ZA"/>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fld id="{7D121A78-85D5-4EF4-93C1-8AE25AACA5C8}" type="datetimeFigureOut">
              <a:rPr lang="en-US"/>
              <a:pPr>
                <a:defRPr/>
              </a:pPr>
              <a:t>3/2/2010</a:t>
            </a:fld>
            <a:endParaRPr lang="en-ZA"/>
          </a:p>
        </p:txBody>
      </p:sp>
      <p:sp>
        <p:nvSpPr>
          <p:cNvPr id="6" name="Footer Placeholder 21"/>
          <p:cNvSpPr>
            <a:spLocks noGrp="1"/>
          </p:cNvSpPr>
          <p:nvPr>
            <p:ph type="ftr" sz="quarter" idx="11"/>
          </p:nvPr>
        </p:nvSpPr>
        <p:spPr/>
        <p:txBody>
          <a:bodyPr/>
          <a:lstStyle>
            <a:lvl1pPr>
              <a:defRPr/>
            </a:lvl1pPr>
          </a:lstStyle>
          <a:p>
            <a:pPr>
              <a:defRPr/>
            </a:pPr>
            <a:endParaRPr lang="en-ZA"/>
          </a:p>
        </p:txBody>
      </p:sp>
      <p:sp>
        <p:nvSpPr>
          <p:cNvPr id="7" name="Slide Number Placeholder 17"/>
          <p:cNvSpPr>
            <a:spLocks noGrp="1"/>
          </p:cNvSpPr>
          <p:nvPr>
            <p:ph type="sldNum" sz="quarter" idx="12"/>
          </p:nvPr>
        </p:nvSpPr>
        <p:spPr/>
        <p:txBody>
          <a:bodyPr/>
          <a:lstStyle>
            <a:lvl1pPr>
              <a:defRPr/>
            </a:lvl1pPr>
          </a:lstStyle>
          <a:p>
            <a:pPr>
              <a:defRPr/>
            </a:pPr>
            <a:fld id="{6F874FF9-873F-467E-9120-C96AD726D5C4}" type="slidenum">
              <a:rPr lang="en-ZA"/>
              <a:pPr>
                <a:defRPr/>
              </a:pPr>
              <a:t>‹#›</a:t>
            </a:fld>
            <a:endParaRPr lang="en-Z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9"/>
          <p:cNvSpPr>
            <a:spLocks noGrp="1"/>
          </p:cNvSpPr>
          <p:nvPr>
            <p:ph type="dt" sz="half" idx="10"/>
          </p:nvPr>
        </p:nvSpPr>
        <p:spPr/>
        <p:txBody>
          <a:bodyPr/>
          <a:lstStyle>
            <a:lvl1pPr>
              <a:defRPr/>
            </a:lvl1pPr>
          </a:lstStyle>
          <a:p>
            <a:pPr>
              <a:defRPr/>
            </a:pPr>
            <a:fld id="{917E3D30-278F-4508-9E71-28B9E7165862}" type="datetimeFigureOut">
              <a:rPr lang="en-US"/>
              <a:pPr>
                <a:defRPr/>
              </a:pPr>
              <a:t>3/2/2010</a:t>
            </a:fld>
            <a:endParaRPr lang="en-ZA"/>
          </a:p>
        </p:txBody>
      </p:sp>
      <p:sp>
        <p:nvSpPr>
          <p:cNvPr id="8" name="Footer Placeholder 21"/>
          <p:cNvSpPr>
            <a:spLocks noGrp="1"/>
          </p:cNvSpPr>
          <p:nvPr>
            <p:ph type="ftr" sz="quarter" idx="11"/>
          </p:nvPr>
        </p:nvSpPr>
        <p:spPr/>
        <p:txBody>
          <a:bodyPr/>
          <a:lstStyle>
            <a:lvl1pPr>
              <a:defRPr/>
            </a:lvl1pPr>
          </a:lstStyle>
          <a:p>
            <a:pPr>
              <a:defRPr/>
            </a:pPr>
            <a:endParaRPr lang="en-ZA"/>
          </a:p>
        </p:txBody>
      </p:sp>
      <p:sp>
        <p:nvSpPr>
          <p:cNvPr id="9" name="Slide Number Placeholder 17"/>
          <p:cNvSpPr>
            <a:spLocks noGrp="1"/>
          </p:cNvSpPr>
          <p:nvPr>
            <p:ph type="sldNum" sz="quarter" idx="12"/>
          </p:nvPr>
        </p:nvSpPr>
        <p:spPr/>
        <p:txBody>
          <a:bodyPr/>
          <a:lstStyle>
            <a:lvl1pPr>
              <a:defRPr/>
            </a:lvl1pPr>
          </a:lstStyle>
          <a:p>
            <a:pPr>
              <a:defRPr/>
            </a:pPr>
            <a:fld id="{2C25411E-AA9C-46DF-AA85-6CA9066F65CA}" type="slidenum">
              <a:rPr lang="en-ZA"/>
              <a:pPr>
                <a:defRPr/>
              </a:pPr>
              <a:t>‹#›</a:t>
            </a:fld>
            <a:endParaRPr lang="en-Z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Date Placeholder 9"/>
          <p:cNvSpPr>
            <a:spLocks noGrp="1"/>
          </p:cNvSpPr>
          <p:nvPr>
            <p:ph type="dt" sz="half" idx="10"/>
          </p:nvPr>
        </p:nvSpPr>
        <p:spPr/>
        <p:txBody>
          <a:bodyPr/>
          <a:lstStyle>
            <a:lvl1pPr>
              <a:defRPr/>
            </a:lvl1pPr>
          </a:lstStyle>
          <a:p>
            <a:pPr>
              <a:defRPr/>
            </a:pPr>
            <a:fld id="{E05A64A7-4503-40C3-A93E-25B64EE3DFE4}" type="datetimeFigureOut">
              <a:rPr lang="en-US"/>
              <a:pPr>
                <a:defRPr/>
              </a:pPr>
              <a:t>3/2/2010</a:t>
            </a:fld>
            <a:endParaRPr lang="en-ZA"/>
          </a:p>
        </p:txBody>
      </p:sp>
      <p:sp>
        <p:nvSpPr>
          <p:cNvPr id="4" name="Footer Placeholder 21"/>
          <p:cNvSpPr>
            <a:spLocks noGrp="1"/>
          </p:cNvSpPr>
          <p:nvPr>
            <p:ph type="ftr" sz="quarter" idx="11"/>
          </p:nvPr>
        </p:nvSpPr>
        <p:spPr/>
        <p:txBody>
          <a:bodyPr/>
          <a:lstStyle>
            <a:lvl1pPr>
              <a:defRPr/>
            </a:lvl1pPr>
          </a:lstStyle>
          <a:p>
            <a:pPr>
              <a:defRPr/>
            </a:pPr>
            <a:endParaRPr lang="en-ZA"/>
          </a:p>
        </p:txBody>
      </p:sp>
      <p:sp>
        <p:nvSpPr>
          <p:cNvPr id="5" name="Slide Number Placeholder 17"/>
          <p:cNvSpPr>
            <a:spLocks noGrp="1"/>
          </p:cNvSpPr>
          <p:nvPr>
            <p:ph type="sldNum" sz="quarter" idx="12"/>
          </p:nvPr>
        </p:nvSpPr>
        <p:spPr/>
        <p:txBody>
          <a:bodyPr/>
          <a:lstStyle>
            <a:lvl1pPr>
              <a:defRPr/>
            </a:lvl1pPr>
          </a:lstStyle>
          <a:p>
            <a:pPr>
              <a:defRPr/>
            </a:pPr>
            <a:fld id="{D6B64A6E-7E91-422A-8FCC-B2E9E3B5228B}" type="slidenum">
              <a:rPr lang="en-ZA"/>
              <a:pPr>
                <a:defRPr/>
              </a:pPr>
              <a:t>‹#›</a:t>
            </a:fld>
            <a:endParaRPr lang="en-Z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86B1F0E6-EC4A-4D05-A92E-47003930CA70}" type="datetimeFigureOut">
              <a:rPr lang="en-US"/>
              <a:pPr>
                <a:defRPr/>
              </a:pPr>
              <a:t>3/2/2010</a:t>
            </a:fld>
            <a:endParaRPr lang="en-ZA"/>
          </a:p>
        </p:txBody>
      </p:sp>
      <p:sp>
        <p:nvSpPr>
          <p:cNvPr id="3" name="Footer Placeholder 21"/>
          <p:cNvSpPr>
            <a:spLocks noGrp="1"/>
          </p:cNvSpPr>
          <p:nvPr>
            <p:ph type="ftr" sz="quarter" idx="11"/>
          </p:nvPr>
        </p:nvSpPr>
        <p:spPr/>
        <p:txBody>
          <a:bodyPr/>
          <a:lstStyle>
            <a:lvl1pPr>
              <a:defRPr/>
            </a:lvl1pPr>
          </a:lstStyle>
          <a:p>
            <a:pPr>
              <a:defRPr/>
            </a:pPr>
            <a:endParaRPr lang="en-ZA"/>
          </a:p>
        </p:txBody>
      </p:sp>
      <p:sp>
        <p:nvSpPr>
          <p:cNvPr id="4" name="Slide Number Placeholder 17"/>
          <p:cNvSpPr>
            <a:spLocks noGrp="1"/>
          </p:cNvSpPr>
          <p:nvPr>
            <p:ph type="sldNum" sz="quarter" idx="12"/>
          </p:nvPr>
        </p:nvSpPr>
        <p:spPr/>
        <p:txBody>
          <a:bodyPr/>
          <a:lstStyle>
            <a:lvl1pPr>
              <a:defRPr/>
            </a:lvl1pPr>
          </a:lstStyle>
          <a:p>
            <a:pPr>
              <a:defRPr/>
            </a:pPr>
            <a:fld id="{52B92F7D-0653-4F3A-8836-3B6BE9627C0A}" type="slidenum">
              <a:rPr lang="en-ZA"/>
              <a:pPr>
                <a:defRPr/>
              </a:pPr>
              <a:t>‹#›</a:t>
            </a:fld>
            <a:endParaRPr lang="en-Z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fld id="{2CB5D1CB-D7B4-4361-8052-D383419F6820}" type="datetimeFigureOut">
              <a:rPr lang="en-US"/>
              <a:pPr>
                <a:defRPr/>
              </a:pPr>
              <a:t>3/2/2010</a:t>
            </a:fld>
            <a:endParaRPr lang="en-ZA"/>
          </a:p>
        </p:txBody>
      </p:sp>
      <p:sp>
        <p:nvSpPr>
          <p:cNvPr id="6" name="Footer Placeholder 21"/>
          <p:cNvSpPr>
            <a:spLocks noGrp="1"/>
          </p:cNvSpPr>
          <p:nvPr>
            <p:ph type="ftr" sz="quarter" idx="11"/>
          </p:nvPr>
        </p:nvSpPr>
        <p:spPr/>
        <p:txBody>
          <a:bodyPr/>
          <a:lstStyle>
            <a:lvl1pPr>
              <a:defRPr/>
            </a:lvl1pPr>
          </a:lstStyle>
          <a:p>
            <a:pPr>
              <a:defRPr/>
            </a:pPr>
            <a:endParaRPr lang="en-ZA"/>
          </a:p>
        </p:txBody>
      </p:sp>
      <p:sp>
        <p:nvSpPr>
          <p:cNvPr id="7" name="Slide Number Placeholder 17"/>
          <p:cNvSpPr>
            <a:spLocks noGrp="1"/>
          </p:cNvSpPr>
          <p:nvPr>
            <p:ph type="sldNum" sz="quarter" idx="12"/>
          </p:nvPr>
        </p:nvSpPr>
        <p:spPr/>
        <p:txBody>
          <a:bodyPr/>
          <a:lstStyle>
            <a:lvl1pPr>
              <a:defRPr/>
            </a:lvl1pPr>
          </a:lstStyle>
          <a:p>
            <a:pPr>
              <a:defRPr/>
            </a:pPr>
            <a:fld id="{C034CD39-783C-45DC-A45B-1A127012E55E}" type="slidenum">
              <a:rPr lang="en-ZA"/>
              <a:pPr>
                <a:defRPr/>
              </a:pPr>
              <a:t>‹#›</a:t>
            </a:fld>
            <a:endParaRPr lang="en-Z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nip and Round Single Corner Rectangle 8"/>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ight Triangle 11"/>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8"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2" name="Title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en-US" smtClean="0"/>
              <a:t>Click to edit Master title style</a:t>
            </a:r>
            <a:endParaRPr lang="en-US"/>
          </a:p>
        </p:txBody>
      </p:sp>
      <p:sp>
        <p:nvSpPr>
          <p:cNvPr id="4" name="Text Placeholder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en-US" smtClean="0"/>
              <a:t>Click to edit Master text styles</a:t>
            </a: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en-US" noProof="0" smtClean="0"/>
              <a:t>Click icon to add picture</a:t>
            </a:r>
            <a:endParaRPr lang="en-US" noProof="0" dirty="0"/>
          </a:p>
        </p:txBody>
      </p:sp>
      <p:sp>
        <p:nvSpPr>
          <p:cNvPr id="9" name="Date Placeholder 4"/>
          <p:cNvSpPr>
            <a:spLocks noGrp="1"/>
          </p:cNvSpPr>
          <p:nvPr>
            <p:ph type="dt" sz="half" idx="10"/>
          </p:nvPr>
        </p:nvSpPr>
        <p:spPr/>
        <p:txBody>
          <a:bodyPr/>
          <a:lstStyle>
            <a:lvl1pPr>
              <a:defRPr/>
            </a:lvl1pPr>
          </a:lstStyle>
          <a:p>
            <a:pPr>
              <a:defRPr/>
            </a:pPr>
            <a:fld id="{C411DE05-53C7-4CEB-8778-7C53F9C79097}" type="datetimeFigureOut">
              <a:rPr lang="en-US"/>
              <a:pPr>
                <a:defRPr/>
              </a:pPr>
              <a:t>3/2/2010</a:t>
            </a:fld>
            <a:endParaRPr lang="en-ZA"/>
          </a:p>
        </p:txBody>
      </p:sp>
      <p:sp>
        <p:nvSpPr>
          <p:cNvPr id="10" name="Footer Placeholder 5"/>
          <p:cNvSpPr>
            <a:spLocks noGrp="1"/>
          </p:cNvSpPr>
          <p:nvPr>
            <p:ph type="ftr" sz="quarter" idx="11"/>
          </p:nvPr>
        </p:nvSpPr>
        <p:spPr/>
        <p:txBody>
          <a:bodyPr/>
          <a:lstStyle>
            <a:lvl1pPr>
              <a:defRPr/>
            </a:lvl1pPr>
          </a:lstStyle>
          <a:p>
            <a:pPr>
              <a:defRPr/>
            </a:pPr>
            <a:endParaRPr lang="en-ZA"/>
          </a:p>
        </p:txBody>
      </p:sp>
      <p:sp>
        <p:nvSpPr>
          <p:cNvPr id="11" name="Slide Number Placeholder 6"/>
          <p:cNvSpPr>
            <a:spLocks noGrp="1"/>
          </p:cNvSpPr>
          <p:nvPr>
            <p:ph type="sldNum" sz="quarter" idx="12"/>
          </p:nvPr>
        </p:nvSpPr>
        <p:spPr>
          <a:xfrm>
            <a:off x="8077200" y="6356350"/>
            <a:ext cx="609600" cy="365125"/>
          </a:xfrm>
        </p:spPr>
        <p:txBody>
          <a:bodyPr/>
          <a:lstStyle>
            <a:lvl1pPr>
              <a:defRPr/>
            </a:lvl1pPr>
          </a:lstStyle>
          <a:p>
            <a:pPr>
              <a:defRPr/>
            </a:pPr>
            <a:fld id="{5F405F16-50E9-4FC9-B34B-E0371FB8B771}" type="slidenum">
              <a:rPr lang="en-ZA"/>
              <a:pPr>
                <a:defRPr/>
              </a:pPr>
              <a:t>‹#›</a:t>
            </a:fld>
            <a:endParaRPr lang="en-Z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8" name="Freeform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028" name="Title Placeholder 8"/>
          <p:cNvSpPr>
            <a:spLocks noGrp="1"/>
          </p:cNvSpPr>
          <p:nvPr>
            <p:ph type="title"/>
          </p:nvPr>
        </p:nvSpPr>
        <p:spPr bwMode="auto">
          <a:xfrm>
            <a:off x="457200" y="704850"/>
            <a:ext cx="82296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en-US" smtClean="0"/>
              <a:t>Click to edit Master title style</a:t>
            </a:r>
          </a:p>
        </p:txBody>
      </p:sp>
      <p:sp>
        <p:nvSpPr>
          <p:cNvPr id="1029" name="Text Placeholder 29"/>
          <p:cNvSpPr>
            <a:spLocks noGrp="1"/>
          </p:cNvSpPr>
          <p:nvPr>
            <p:ph type="body" idx="1"/>
          </p:nvPr>
        </p:nvSpPr>
        <p:spPr bwMode="auto">
          <a:xfrm>
            <a:off x="457200" y="1935163"/>
            <a:ext cx="82296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fontAlgn="auto" latinLnBrk="0" hangingPunct="1">
              <a:spcBef>
                <a:spcPts val="0"/>
              </a:spcBef>
              <a:spcAft>
                <a:spcPts val="0"/>
              </a:spcAft>
              <a:defRPr kumimoji="0" sz="1200" smtClean="0">
                <a:solidFill>
                  <a:schemeClr val="tx2">
                    <a:shade val="90000"/>
                  </a:schemeClr>
                </a:solidFill>
                <a:latin typeface="+mn-lt"/>
              </a:defRPr>
            </a:lvl1pPr>
          </a:lstStyle>
          <a:p>
            <a:pPr>
              <a:defRPr/>
            </a:pPr>
            <a:fld id="{F140334C-EB69-4EF9-B426-8F6973A387A9}" type="datetimeFigureOut">
              <a:rPr lang="en-US"/>
              <a:pPr>
                <a:defRPr/>
              </a:pPr>
              <a:t>3/2/2010</a:t>
            </a:fld>
            <a:endParaRPr lang="en-ZA"/>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defRPr>
            </a:lvl1pPr>
          </a:lstStyle>
          <a:p>
            <a:pPr>
              <a:defRPr/>
            </a:pPr>
            <a:endParaRPr lang="en-ZA"/>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fontAlgn="auto" latinLnBrk="0" hangingPunct="1">
              <a:spcBef>
                <a:spcPts val="0"/>
              </a:spcBef>
              <a:spcAft>
                <a:spcPts val="0"/>
              </a:spcAft>
              <a:defRPr kumimoji="0" sz="1200" smtClean="0">
                <a:solidFill>
                  <a:schemeClr val="tx2">
                    <a:shade val="90000"/>
                  </a:schemeClr>
                </a:solidFill>
                <a:latin typeface="+mn-lt"/>
              </a:defRPr>
            </a:lvl1pPr>
          </a:lstStyle>
          <a:p>
            <a:pPr>
              <a:defRPr/>
            </a:pPr>
            <a:fld id="{59175F9F-3B6B-44F2-BEF9-D2B4215AF368}" type="slidenum">
              <a:rPr lang="en-ZA"/>
              <a:pPr>
                <a:defRPr/>
              </a:pPr>
              <a:t>‹#›</a:t>
            </a:fld>
            <a:endParaRPr lang="en-ZA"/>
          </a:p>
        </p:txBody>
      </p:sp>
      <p:grpSp>
        <p:nvGrpSpPr>
          <p:cNvPr id="1033" name="Group 1"/>
          <p:cNvGrpSpPr>
            <a:grpSpLocks/>
          </p:cNvGrpSpPr>
          <p:nvPr/>
        </p:nvGrpSpPr>
        <p:grpSpPr bwMode="auto">
          <a:xfrm>
            <a:off x="-19050" y="203200"/>
            <a:ext cx="9180513" cy="647700"/>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grpSp>
    </p:spTree>
  </p:cSld>
  <p:clrMap bg1="lt1" tx1="dk1" bg2="lt2" tx2="dk2" accent1="accent1" accent2="accent2" accent3="accent3" accent4="accent4" accent5="accent5" accent6="accent6" hlink="hlink" folHlink="folHlink"/>
  <p:sldLayoutIdLst>
    <p:sldLayoutId id="2147483672" r:id="rId1"/>
    <p:sldLayoutId id="2147483671" r:id="rId2"/>
    <p:sldLayoutId id="2147483673" r:id="rId3"/>
    <p:sldLayoutId id="2147483670" r:id="rId4"/>
    <p:sldLayoutId id="2147483669" r:id="rId5"/>
    <p:sldLayoutId id="2147483668" r:id="rId6"/>
    <p:sldLayoutId id="2147483667" r:id="rId7"/>
    <p:sldLayoutId id="2147483666" r:id="rId8"/>
    <p:sldLayoutId id="2147483674" r:id="rId9"/>
    <p:sldLayoutId id="2147483665" r:id="rId10"/>
    <p:sldLayoutId id="2147483664" r:id="rId11"/>
  </p:sldLayoutIdLst>
  <p:txStyles>
    <p:titleStyle>
      <a:lvl1pPr algn="l" rtl="0" fontAlgn="base">
        <a:spcBef>
          <a:spcPct val="0"/>
        </a:spcBef>
        <a:spcAft>
          <a:spcPct val="0"/>
        </a:spcAft>
        <a:defRPr sz="5000" kern="1200">
          <a:solidFill>
            <a:schemeClr val="tx2"/>
          </a:solidFill>
          <a:latin typeface="+mj-lt"/>
          <a:ea typeface="+mj-ea"/>
          <a:cs typeface="+mj-cs"/>
        </a:defRPr>
      </a:lvl1pPr>
      <a:lvl2pPr algn="l" rtl="0" fontAlgn="base">
        <a:spcBef>
          <a:spcPct val="0"/>
        </a:spcBef>
        <a:spcAft>
          <a:spcPct val="0"/>
        </a:spcAft>
        <a:defRPr sz="5000">
          <a:solidFill>
            <a:schemeClr val="tx2"/>
          </a:solidFill>
          <a:latin typeface="Calibri" pitchFamily="34" charset="0"/>
        </a:defRPr>
      </a:lvl2pPr>
      <a:lvl3pPr algn="l" rtl="0" fontAlgn="base">
        <a:spcBef>
          <a:spcPct val="0"/>
        </a:spcBef>
        <a:spcAft>
          <a:spcPct val="0"/>
        </a:spcAft>
        <a:defRPr sz="5000">
          <a:solidFill>
            <a:schemeClr val="tx2"/>
          </a:solidFill>
          <a:latin typeface="Calibri" pitchFamily="34" charset="0"/>
        </a:defRPr>
      </a:lvl3pPr>
      <a:lvl4pPr algn="l" rtl="0" fontAlgn="base">
        <a:spcBef>
          <a:spcPct val="0"/>
        </a:spcBef>
        <a:spcAft>
          <a:spcPct val="0"/>
        </a:spcAft>
        <a:defRPr sz="5000">
          <a:solidFill>
            <a:schemeClr val="tx2"/>
          </a:solidFill>
          <a:latin typeface="Calibri" pitchFamily="34" charset="0"/>
        </a:defRPr>
      </a:lvl4pPr>
      <a:lvl5pPr algn="l" rtl="0" fontAlgn="base">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fontAlgn="base">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fontAlgn="base">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fontAlgn="base">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fontAlgn="base">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fontAlgn="base">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fontAlgn="auto">
              <a:spcAft>
                <a:spcPts val="0"/>
              </a:spcAft>
              <a:defRPr/>
            </a:pPr>
            <a:r>
              <a:rPr lang="en-ZA" dirty="0" smtClean="0"/>
              <a:t>JESUS THE LEADER</a:t>
            </a:r>
            <a:endParaRPr lang="en-ZA" dirty="0"/>
          </a:p>
        </p:txBody>
      </p:sp>
      <p:sp>
        <p:nvSpPr>
          <p:cNvPr id="14338" name="Subtitle 2"/>
          <p:cNvSpPr>
            <a:spLocks noGrp="1"/>
          </p:cNvSpPr>
          <p:nvPr>
            <p:ph type="subTitle" idx="1"/>
          </p:nvPr>
        </p:nvSpPr>
        <p:spPr>
          <a:xfrm>
            <a:off x="533400" y="3228975"/>
            <a:ext cx="7854950" cy="1752600"/>
          </a:xfrm>
        </p:spPr>
        <p:txBody>
          <a:bodyPr/>
          <a:lstStyle/>
          <a:p>
            <a:pPr marR="0"/>
            <a:endParaRPr lang="en-ZA"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0-#ppt_w/2"/>
                                          </p:val>
                                        </p:tav>
                                        <p:tav tm="100000">
                                          <p:val>
                                            <p:strVal val="#ppt_x"/>
                                          </p:val>
                                        </p:tav>
                                      </p:tavLst>
                                    </p:anim>
                                    <p:anim calcmode="lin" valueType="num">
                                      <p:cBhvr additive="base">
                                        <p:cTn id="8" dur="10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smtClean="0"/>
              <a:t>5.Compassionate Leader</a:t>
            </a:r>
          </a:p>
        </p:txBody>
      </p:sp>
      <p:sp>
        <p:nvSpPr>
          <p:cNvPr id="3" name="Content Placeholder 2"/>
          <p:cNvSpPr>
            <a:spLocks noGrp="1"/>
          </p:cNvSpPr>
          <p:nvPr>
            <p:ph idx="1"/>
          </p:nvPr>
        </p:nvSpPr>
        <p:spPr/>
        <p:txBody>
          <a:bodyPr/>
          <a:lstStyle/>
          <a:p>
            <a:r>
              <a:rPr lang="en-ZA" smtClean="0"/>
              <a:t>Not His needs but the needs of people</a:t>
            </a:r>
          </a:p>
          <a:p>
            <a:pPr>
              <a:buFont typeface="Wingdings 2" pitchFamily="18" charset="2"/>
              <a:buNone/>
            </a:pPr>
            <a:r>
              <a:rPr lang="en-ZA" i="1" smtClean="0"/>
              <a:t>“ Jesus went through all the towns and villages, teaching in their synagogues, preaching the good news of the kingdom, healing every disease and sickness. </a:t>
            </a:r>
            <a:r>
              <a:rPr lang="en-ZA" i="1" smtClean="0">
                <a:solidFill>
                  <a:srgbClr val="FF0000"/>
                </a:solidFill>
              </a:rPr>
              <a:t>When He saw the crowds He had compassion on them</a:t>
            </a:r>
            <a:r>
              <a:rPr lang="en-ZA" i="1" smtClean="0"/>
              <a:t>, because they were harassed and helpless, like sheep without a shepherd.”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0-#ppt_w/2"/>
                                          </p:val>
                                        </p:tav>
                                        <p:tav tm="100000">
                                          <p:val>
                                            <p:strVal val="#ppt_x"/>
                                          </p:val>
                                        </p:tav>
                                      </p:tavLst>
                                    </p:anim>
                                    <p:anim calcmode="lin" valueType="num">
                                      <p:cBhvr additive="base">
                                        <p:cTn id="8" dur="10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10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14" dur="10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10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20" dur="10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p:txBody>
          <a:bodyPr/>
          <a:lstStyle/>
          <a:p>
            <a:r>
              <a:rPr lang="en-ZA" smtClean="0"/>
              <a:t>J.C Maxwell</a:t>
            </a:r>
          </a:p>
        </p:txBody>
      </p:sp>
      <p:sp>
        <p:nvSpPr>
          <p:cNvPr id="26626" name="Content Placeholder 2"/>
          <p:cNvSpPr>
            <a:spLocks noGrp="1"/>
          </p:cNvSpPr>
          <p:nvPr>
            <p:ph idx="1"/>
          </p:nvPr>
        </p:nvSpPr>
        <p:spPr/>
        <p:txBody>
          <a:bodyPr/>
          <a:lstStyle/>
          <a:p>
            <a:r>
              <a:rPr lang="en-ZA" smtClean="0"/>
              <a:t>Jesus’ leadership was empowered not by a sense of duty or obligation, or by a desire to build an image, but by compassion.</a:t>
            </a:r>
          </a:p>
          <a:p>
            <a:r>
              <a:rPr lang="en-ZA" smtClean="0"/>
              <a:t> Great leaders like Jesus, build a deep love for people that moves them to do far more than obligation could ever induce. </a:t>
            </a:r>
          </a:p>
          <a:p>
            <a:r>
              <a:rPr lang="en-ZA" smtClean="0"/>
              <a:t>Do you deeply love those you lead?</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smtClean="0"/>
              <a:t>6.He knew His followers</a:t>
            </a:r>
          </a:p>
        </p:txBody>
      </p:sp>
      <p:sp>
        <p:nvSpPr>
          <p:cNvPr id="3" name="Content Placeholder 2"/>
          <p:cNvSpPr>
            <a:spLocks noGrp="1"/>
          </p:cNvSpPr>
          <p:nvPr>
            <p:ph idx="1"/>
          </p:nvPr>
        </p:nvSpPr>
        <p:spPr/>
        <p:txBody>
          <a:bodyPr/>
          <a:lstStyle/>
          <a:p>
            <a:r>
              <a:rPr lang="en-ZA" smtClean="0"/>
              <a:t>Met their immediate needs-(Ps 23)</a:t>
            </a:r>
          </a:p>
          <a:p>
            <a:r>
              <a:rPr lang="en-ZA" smtClean="0"/>
              <a:t>Protection ( security) –(Ps 23:4)</a:t>
            </a:r>
          </a:p>
          <a:p>
            <a:r>
              <a:rPr lang="en-ZA" smtClean="0"/>
              <a:t>Dies for His followers ( John 10:10)</a:t>
            </a:r>
          </a:p>
          <a:p>
            <a:r>
              <a:rPr lang="en-ZA" smtClean="0"/>
              <a:t>Knowing them by name vs 14</a:t>
            </a:r>
          </a:p>
          <a:p>
            <a:r>
              <a:rPr lang="en-ZA" smtClean="0"/>
              <a:t>Their struggles (Judas)</a:t>
            </a:r>
          </a:p>
          <a:p>
            <a:r>
              <a:rPr lang="en-ZA" smtClean="0"/>
              <a:t>Their strengths (Phil 1:6)</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0-#ppt_w/2"/>
                                          </p:val>
                                        </p:tav>
                                        <p:tav tm="100000">
                                          <p:val>
                                            <p:strVal val="#ppt_x"/>
                                          </p:val>
                                        </p:tav>
                                      </p:tavLst>
                                    </p:anim>
                                    <p:anim calcmode="lin" valueType="num">
                                      <p:cBhvr additive="base">
                                        <p:cTn id="8" dur="10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10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14" dur="10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10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20" dur="10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10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26" dur="10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10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32" dur="10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10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38" dur="10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1000" fill="hold"/>
                                        <p:tgtEl>
                                          <p:spTgt spid="3">
                                            <p:txEl>
                                              <p:pRg st="5" end="5"/>
                                            </p:txEl>
                                          </p:spTgt>
                                        </p:tgtEl>
                                        <p:attrNameLst>
                                          <p:attrName>ppt_x</p:attrName>
                                        </p:attrNameLst>
                                      </p:cBhvr>
                                      <p:tavLst>
                                        <p:tav tm="0">
                                          <p:val>
                                            <p:strVal val="0-#ppt_w/2"/>
                                          </p:val>
                                        </p:tav>
                                        <p:tav tm="100000">
                                          <p:val>
                                            <p:strVal val="#ppt_x"/>
                                          </p:val>
                                        </p:tav>
                                      </p:tavLst>
                                    </p:anim>
                                    <p:anim calcmode="lin" valueType="num">
                                      <p:cBhvr additive="base">
                                        <p:cTn id="44" dur="1000" fill="hold"/>
                                        <p:tgtEl>
                                          <p:spTgt spid="3">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smtClean="0"/>
              <a:t>Phil 1:6</a:t>
            </a:r>
          </a:p>
        </p:txBody>
      </p:sp>
      <p:sp>
        <p:nvSpPr>
          <p:cNvPr id="3" name="Content Placeholder 2"/>
          <p:cNvSpPr>
            <a:spLocks noGrp="1"/>
          </p:cNvSpPr>
          <p:nvPr>
            <p:ph idx="1"/>
          </p:nvPr>
        </p:nvSpPr>
        <p:spPr/>
        <p:txBody>
          <a:bodyPr/>
          <a:lstStyle/>
          <a:p>
            <a:r>
              <a:rPr lang="en-ZA" smtClean="0"/>
              <a:t>We are Christ’s construction project, and He is continually working toward its completion.</a:t>
            </a:r>
          </a:p>
          <a:p>
            <a:r>
              <a:rPr lang="en-ZA" smtClean="0"/>
              <a:t>Ellen White describes our gradual process of training as “apprenticeship to Christ”. She states that </a:t>
            </a:r>
            <a:r>
              <a:rPr lang="en-ZA" i="1" smtClean="0"/>
              <a:t>“ He who called the fishermen of Galilee is still calling men to His service however imperfect and sinful we may be, the Lord holds out to us the offer of partnership with Himself, of apprenticeship to Christ. He invites to come under His divine instruction, that uniting with Him, we may work the works of God.”</a:t>
            </a:r>
            <a:r>
              <a:rPr lang="en-ZA" smtClean="0"/>
              <a:t> DA,p297</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0-#ppt_w/2"/>
                                          </p:val>
                                        </p:tav>
                                        <p:tav tm="100000">
                                          <p:val>
                                            <p:strVal val="#ppt_x"/>
                                          </p:val>
                                        </p:tav>
                                      </p:tavLst>
                                    </p:anim>
                                    <p:anim calcmode="lin" valueType="num">
                                      <p:cBhvr additive="base">
                                        <p:cTn id="8" dur="10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10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14" dur="10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10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20" dur="10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smtClean="0"/>
              <a:t>7.Team work</a:t>
            </a:r>
          </a:p>
        </p:txBody>
      </p:sp>
      <p:sp>
        <p:nvSpPr>
          <p:cNvPr id="3" name="Content Placeholder 2"/>
          <p:cNvSpPr>
            <a:spLocks noGrp="1"/>
          </p:cNvSpPr>
          <p:nvPr>
            <p:ph idx="1"/>
          </p:nvPr>
        </p:nvSpPr>
        <p:spPr/>
        <p:txBody>
          <a:bodyPr/>
          <a:lstStyle/>
          <a:p>
            <a:r>
              <a:rPr lang="en-ZA" smtClean="0"/>
              <a:t>Trained His followers to serve ( He provided opportunities) (Luke 10:1-10)</a:t>
            </a:r>
          </a:p>
          <a:p>
            <a:r>
              <a:rPr lang="en-ZA" smtClean="0"/>
              <a:t>Worked as leader, not a boss (equipper)</a:t>
            </a:r>
          </a:p>
          <a:p>
            <a:r>
              <a:rPr lang="en-ZA" smtClean="0"/>
              <a:t>Trusted them, He actually was a developer ( mentored them to lead others</a:t>
            </a:r>
          </a:p>
          <a:p>
            <a:r>
              <a:rPr lang="en-ZA" smtClean="0"/>
              <a:t>Jesus slowly moved His men from consumers to contributors ( He wanted to get his emerging leaders to think about issues beyond themselves)</a:t>
            </a:r>
          </a:p>
          <a:p>
            <a:r>
              <a:rPr lang="en-ZA" smtClean="0"/>
              <a:t>Even commissioned them ( Matt 28:18-20)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0-#ppt_w/2"/>
                                          </p:val>
                                        </p:tav>
                                        <p:tav tm="100000">
                                          <p:val>
                                            <p:strVal val="#ppt_x"/>
                                          </p:val>
                                        </p:tav>
                                      </p:tavLst>
                                    </p:anim>
                                    <p:anim calcmode="lin" valueType="num">
                                      <p:cBhvr additive="base">
                                        <p:cTn id="8" dur="10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10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14" dur="10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10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20" dur="10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10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26" dur="10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10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32" dur="10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10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38" dur="10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smtClean="0"/>
              <a:t>He interceded for them</a:t>
            </a:r>
          </a:p>
        </p:txBody>
      </p:sp>
      <p:sp>
        <p:nvSpPr>
          <p:cNvPr id="3" name="Content Placeholder 2"/>
          <p:cNvSpPr>
            <a:spLocks noGrp="1"/>
          </p:cNvSpPr>
          <p:nvPr>
            <p:ph idx="1"/>
          </p:nvPr>
        </p:nvSpPr>
        <p:spPr/>
        <p:txBody>
          <a:bodyPr/>
          <a:lstStyle/>
          <a:p>
            <a:r>
              <a:rPr lang="en-ZA" smtClean="0"/>
              <a:t>John 17 </a:t>
            </a:r>
          </a:p>
          <a:p>
            <a:r>
              <a:rPr lang="en-ZA" smtClean="0"/>
              <a:t>He prays for Himself</a:t>
            </a:r>
          </a:p>
          <a:p>
            <a:r>
              <a:rPr lang="en-ZA" smtClean="0"/>
              <a:t>For the disciples</a:t>
            </a:r>
          </a:p>
          <a:p>
            <a:r>
              <a:rPr lang="en-ZA" smtClean="0"/>
              <a:t>And for all believers </a:t>
            </a:r>
          </a:p>
          <a:p>
            <a:endParaRPr lang="en-ZA"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0-#ppt_w/2"/>
                                          </p:val>
                                        </p:tav>
                                        <p:tav tm="100000">
                                          <p:val>
                                            <p:strVal val="#ppt_x"/>
                                          </p:val>
                                        </p:tav>
                                      </p:tavLst>
                                    </p:anim>
                                    <p:anim calcmode="lin" valueType="num">
                                      <p:cBhvr additive="base">
                                        <p:cTn id="8" dur="10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10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14" dur="10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10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20" dur="10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10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26" dur="10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10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32" dur="10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pPr marL="274320" indent="-274320" fontAlgn="auto">
              <a:spcAft>
                <a:spcPts val="0"/>
              </a:spcAft>
              <a:buClr>
                <a:schemeClr val="accent3"/>
              </a:buClr>
              <a:buFont typeface="Wingdings 2"/>
              <a:buChar char=""/>
              <a:defRPr/>
            </a:pPr>
            <a:r>
              <a:rPr lang="en-ZA" dirty="0" smtClean="0"/>
              <a:t>When Jesus knew He had but twelve hours left to live, He didn’t start big campaigns, He didn’t try to change laws, He didn’t even do any more public ministry</a:t>
            </a:r>
          </a:p>
          <a:p>
            <a:pPr marL="274320" indent="-274320" fontAlgn="auto">
              <a:spcAft>
                <a:spcPts val="0"/>
              </a:spcAft>
              <a:buClr>
                <a:schemeClr val="accent3"/>
              </a:buClr>
              <a:buFont typeface="Wingdings 2"/>
              <a:buChar char=""/>
              <a:defRPr/>
            </a:pPr>
            <a:r>
              <a:rPr lang="en-ZA" dirty="0" smtClean="0"/>
              <a:t>He spent the time praying</a:t>
            </a:r>
          </a:p>
          <a:p>
            <a:pPr marL="274320" indent="-274320" fontAlgn="auto">
              <a:spcAft>
                <a:spcPts val="0"/>
              </a:spcAft>
              <a:buClr>
                <a:schemeClr val="accent3"/>
              </a:buClr>
              <a:buFont typeface="Wingdings 2"/>
              <a:buChar char=""/>
              <a:defRPr/>
            </a:pPr>
            <a:r>
              <a:rPr lang="en-ZA" dirty="0" smtClean="0"/>
              <a:t>NB: prayer is the chief task to the leader (Acts 6:4) </a:t>
            </a:r>
          </a:p>
          <a:p>
            <a:pPr marL="274320" indent="-274320" fontAlgn="auto">
              <a:spcAft>
                <a:spcPts val="0"/>
              </a:spcAft>
              <a:buClr>
                <a:schemeClr val="accent3"/>
              </a:buClr>
              <a:buFont typeface="Wingdings 2"/>
              <a:buChar char=""/>
              <a:defRPr/>
            </a:pPr>
            <a:r>
              <a:rPr lang="en-ZA" dirty="0" smtClean="0"/>
              <a:t>The leadership we provide which no one sees may be more important that what we do in public</a:t>
            </a:r>
          </a:p>
          <a:p>
            <a:pPr marL="274320" indent="-274320" fontAlgn="auto">
              <a:spcAft>
                <a:spcPts val="0"/>
              </a:spcAft>
              <a:buClr>
                <a:schemeClr val="accent3"/>
              </a:buClr>
              <a:buFont typeface="Wingdings 2"/>
              <a:buChar char=""/>
              <a:defRPr/>
            </a:pPr>
            <a:r>
              <a:rPr lang="en-ZA" dirty="0" smtClean="0"/>
              <a:t>Followers think of leadership in terms of the visible</a:t>
            </a:r>
          </a:p>
          <a:p>
            <a:pPr marL="274320" indent="-274320" fontAlgn="auto">
              <a:spcAft>
                <a:spcPts val="0"/>
              </a:spcAft>
              <a:buClr>
                <a:schemeClr val="accent3"/>
              </a:buClr>
              <a:buFont typeface="Wingdings 2"/>
              <a:buChar char=""/>
              <a:defRPr/>
            </a:pPr>
            <a:r>
              <a:rPr lang="en-ZA" dirty="0" smtClean="0"/>
              <a:t>In reality, leadership is like an iceberg; most of it lies unseen</a:t>
            </a:r>
            <a:endParaRPr lang="en-ZA"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10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4" dur="10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10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20" dur="10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10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6" dur="10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10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32" dur="10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1000" fill="hold"/>
                                        <p:tgtEl>
                                          <p:spTgt spid="3">
                                            <p:txEl>
                                              <p:pRg st="5" end="5"/>
                                            </p:txEl>
                                          </p:spTgt>
                                        </p:tgtEl>
                                        <p:attrNameLst>
                                          <p:attrName>ppt_x</p:attrName>
                                        </p:attrNameLst>
                                      </p:cBhvr>
                                      <p:tavLst>
                                        <p:tav tm="0">
                                          <p:val>
                                            <p:strVal val="0-#ppt_w/2"/>
                                          </p:val>
                                        </p:tav>
                                        <p:tav tm="100000">
                                          <p:val>
                                            <p:strVal val="#ppt_x"/>
                                          </p:val>
                                        </p:tav>
                                      </p:tavLst>
                                    </p:anim>
                                    <p:anim calcmode="lin" valueType="num">
                                      <p:cBhvr additive="base">
                                        <p:cTn id="38" dur="1000" fill="hold"/>
                                        <p:tgtEl>
                                          <p:spTgt spid="3">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smtClean="0"/>
              <a:t>IN THE PICTURE</a:t>
            </a:r>
          </a:p>
        </p:txBody>
      </p:sp>
      <p:sp>
        <p:nvSpPr>
          <p:cNvPr id="3" name="Content Placeholder 2"/>
          <p:cNvSpPr>
            <a:spLocks noGrp="1"/>
          </p:cNvSpPr>
          <p:nvPr>
            <p:ph idx="1"/>
          </p:nvPr>
        </p:nvSpPr>
        <p:spPr/>
        <p:txBody>
          <a:bodyPr/>
          <a:lstStyle/>
          <a:p>
            <a:r>
              <a:rPr lang="en-ZA" smtClean="0"/>
              <a:t>Part of our responsibility as followers of Jesus is to use our influence to lead others to follow Jesus. We do this in different ways, according to our spiritual gifts. Some of us may be administrators, many of us are parents, teachers and so on.</a:t>
            </a:r>
          </a:p>
          <a:p>
            <a:r>
              <a:rPr lang="en-ZA" smtClean="0"/>
              <a:t>But unless you have been living  in an isolated cave for ten or more years, and have been no one during that time, THERE ARE PEOPLE IN YOUR LIFE.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0-#ppt_w/2"/>
                                          </p:val>
                                        </p:tav>
                                        <p:tav tm="100000">
                                          <p:val>
                                            <p:strVal val="#ppt_x"/>
                                          </p:val>
                                        </p:tav>
                                      </p:tavLst>
                                    </p:anim>
                                    <p:anim calcmode="lin" valueType="num">
                                      <p:cBhvr additive="base">
                                        <p:cTn id="8" dur="10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10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14" dur="10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10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20" dur="10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smtClean="0"/>
              <a:t>KNOW YOUR LEADER</a:t>
            </a:r>
          </a:p>
        </p:txBody>
      </p:sp>
      <p:sp>
        <p:nvSpPr>
          <p:cNvPr id="3" name="Content Placeholder 2"/>
          <p:cNvSpPr>
            <a:spLocks noGrp="1"/>
          </p:cNvSpPr>
          <p:nvPr>
            <p:ph idx="1"/>
          </p:nvPr>
        </p:nvSpPr>
        <p:spPr/>
        <p:txBody>
          <a:bodyPr/>
          <a:lstStyle/>
          <a:p>
            <a:r>
              <a:rPr lang="en-ZA" smtClean="0"/>
              <a:t>Whatever your sphere of influence, be it family, or work, knowing and learning how your master led will make you a better leader.</a:t>
            </a:r>
          </a:p>
          <a:p>
            <a:r>
              <a:rPr lang="en-ZA" smtClean="0"/>
              <a:t>A better leader can only be defined by his or her followers.</a:t>
            </a:r>
          </a:p>
          <a:p>
            <a:r>
              <a:rPr lang="en-ZA" smtClean="0"/>
              <a:t>And followers by a good leader.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0-#ppt_w/2"/>
                                          </p:val>
                                        </p:tav>
                                        <p:tav tm="100000">
                                          <p:val>
                                            <p:strVal val="#ppt_x"/>
                                          </p:val>
                                        </p:tav>
                                      </p:tavLst>
                                    </p:anim>
                                    <p:anim calcmode="lin" valueType="num">
                                      <p:cBhvr additive="base">
                                        <p:cTn id="8" dur="10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10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14" dur="10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10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20" dur="10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10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26" dur="10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smtClean="0"/>
              <a:t>JESUS’ LEADERSHIP SKILLS</a:t>
            </a:r>
          </a:p>
        </p:txBody>
      </p:sp>
      <p:sp>
        <p:nvSpPr>
          <p:cNvPr id="3" name="Content Placeholder 2"/>
          <p:cNvSpPr>
            <a:spLocks noGrp="1"/>
          </p:cNvSpPr>
          <p:nvPr>
            <p:ph idx="1"/>
          </p:nvPr>
        </p:nvSpPr>
        <p:spPr/>
        <p:txBody>
          <a:bodyPr/>
          <a:lstStyle/>
          <a:p>
            <a:pPr marL="514350" indent="-514350">
              <a:buFont typeface="Calibri" pitchFamily="34" charset="0"/>
              <a:buAutoNum type="arabicPeriod"/>
            </a:pPr>
            <a:r>
              <a:rPr lang="en-ZA" smtClean="0"/>
              <a:t>He had a skill to attract followers.</a:t>
            </a:r>
          </a:p>
          <a:p>
            <a:pPr marL="514350" indent="-514350">
              <a:buFont typeface="Wingdings 2" pitchFamily="18" charset="2"/>
              <a:buNone/>
            </a:pPr>
            <a:r>
              <a:rPr lang="en-ZA" smtClean="0"/>
              <a:t>“ as Jesus was walking by the sea of Galilee, He saw two brothers, Simon called Peter and his brother Andrew. They were casting a net into the lake, for they were fishermen. Come follow me Jesus said and I will make you fishers of men. At </a:t>
            </a:r>
            <a:r>
              <a:rPr lang="en-ZA" smtClean="0">
                <a:solidFill>
                  <a:srgbClr val="FF0000"/>
                </a:solidFill>
              </a:rPr>
              <a:t>once</a:t>
            </a:r>
            <a:r>
              <a:rPr lang="en-ZA" smtClean="0"/>
              <a:t> they left their nets and followed Him.” Matt 4:18-20 (NIV)</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0-#ppt_w/2"/>
                                          </p:val>
                                        </p:tav>
                                        <p:tav tm="100000">
                                          <p:val>
                                            <p:strVal val="#ppt_x"/>
                                          </p:val>
                                        </p:tav>
                                      </p:tavLst>
                                    </p:anim>
                                    <p:anim calcmode="lin" valueType="num">
                                      <p:cBhvr additive="base">
                                        <p:cTn id="8" dur="10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10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14" dur="10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10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20" dur="10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fontAlgn="auto">
              <a:spcAft>
                <a:spcPts val="0"/>
              </a:spcAft>
              <a:defRPr/>
            </a:pPr>
            <a:r>
              <a:rPr lang="en-ZA" dirty="0" smtClean="0"/>
              <a:t>2.His appearance was influential</a:t>
            </a:r>
            <a:endParaRPr lang="en-ZA" dirty="0"/>
          </a:p>
        </p:txBody>
      </p:sp>
      <p:sp>
        <p:nvSpPr>
          <p:cNvPr id="3" name="Content Placeholder 2"/>
          <p:cNvSpPr>
            <a:spLocks noGrp="1"/>
          </p:cNvSpPr>
          <p:nvPr>
            <p:ph idx="1"/>
          </p:nvPr>
        </p:nvSpPr>
        <p:spPr/>
        <p:txBody>
          <a:bodyPr/>
          <a:lstStyle/>
          <a:p>
            <a:pPr>
              <a:buFont typeface="Wingdings 2" pitchFamily="18" charset="2"/>
              <a:buNone/>
            </a:pPr>
            <a:r>
              <a:rPr lang="en-ZA" smtClean="0"/>
              <a:t>“</a:t>
            </a:r>
            <a:r>
              <a:rPr lang="en-ZA" i="1" smtClean="0"/>
              <a:t>going on from there he saw two other brothers, James son of Zebedee and his brother John. They were in a boat with their father Zebedee, preparing their nets , Jesus called them and </a:t>
            </a:r>
            <a:r>
              <a:rPr lang="en-ZA" i="1" smtClean="0">
                <a:solidFill>
                  <a:srgbClr val="FF0000"/>
                </a:solidFill>
              </a:rPr>
              <a:t>Immediately they left the boat and their father and followed Him.” Matt 4:21</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0-#ppt_w/2"/>
                                          </p:val>
                                        </p:tav>
                                        <p:tav tm="100000">
                                          <p:val>
                                            <p:strVal val="#ppt_x"/>
                                          </p:val>
                                        </p:tav>
                                      </p:tavLst>
                                    </p:anim>
                                    <p:anim calcmode="lin" valueType="num">
                                      <p:cBhvr additive="base">
                                        <p:cTn id="8" dur="10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10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14" dur="10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smtClean="0"/>
              <a:t>ELLEN WHITE EXPLAINS</a:t>
            </a:r>
          </a:p>
        </p:txBody>
      </p:sp>
      <p:sp>
        <p:nvSpPr>
          <p:cNvPr id="3" name="Content Placeholder 2"/>
          <p:cNvSpPr>
            <a:spLocks noGrp="1"/>
          </p:cNvSpPr>
          <p:nvPr>
            <p:ph idx="1"/>
          </p:nvPr>
        </p:nvSpPr>
        <p:spPr/>
        <p:txBody>
          <a:bodyPr/>
          <a:lstStyle/>
          <a:p>
            <a:r>
              <a:rPr lang="en-ZA" i="1" smtClean="0"/>
              <a:t>“ Had it not been for the sweet, sympathetic spirit that shone out in every look and word, He would not have attracted the large congregations that He did. The afflicted ones who came to Him felt that He linked His interest with theirs as a faithful and tender friend, and they desired to know more of the truths He taught. Heaven was brought near. They longed to abide in His presence, that the comfort of His love might be with them continually.”</a:t>
            </a:r>
            <a:r>
              <a:rPr lang="en-ZA" smtClean="0"/>
              <a:t> DA, 254-255</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0-#ppt_w/2"/>
                                          </p:val>
                                        </p:tav>
                                        <p:tav tm="100000">
                                          <p:val>
                                            <p:strVal val="#ppt_x"/>
                                          </p:val>
                                        </p:tav>
                                      </p:tavLst>
                                    </p:anim>
                                    <p:anim calcmode="lin" valueType="num">
                                      <p:cBhvr additive="base">
                                        <p:cTn id="8" dur="10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10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14" dur="10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smtClean="0"/>
              <a:t>3.ONE PLAN.</a:t>
            </a:r>
          </a:p>
        </p:txBody>
      </p:sp>
      <p:sp>
        <p:nvSpPr>
          <p:cNvPr id="3" name="Content Placeholder 2"/>
          <p:cNvSpPr>
            <a:spLocks noGrp="1"/>
          </p:cNvSpPr>
          <p:nvPr>
            <p:ph idx="1"/>
          </p:nvPr>
        </p:nvSpPr>
        <p:spPr/>
        <p:txBody>
          <a:bodyPr/>
          <a:lstStyle/>
          <a:p>
            <a:r>
              <a:rPr lang="en-ZA" smtClean="0"/>
              <a:t>That of being fishers of men.</a:t>
            </a:r>
          </a:p>
          <a:p>
            <a:pPr>
              <a:buFont typeface="Wingdings 2" pitchFamily="18" charset="2"/>
              <a:buNone/>
            </a:pPr>
            <a:r>
              <a:rPr lang="en-ZA" smtClean="0"/>
              <a:t>“ to be a follower requires a leader who knows and shows the way.” ( Christ’s way of reaching people,pg 96, by Philip.G. Samaan)</a:t>
            </a:r>
          </a:p>
          <a:p>
            <a:r>
              <a:rPr lang="en-ZA" smtClean="0"/>
              <a:t>Trained them according to the plan.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0-#ppt_w/2"/>
                                          </p:val>
                                        </p:tav>
                                        <p:tav tm="100000">
                                          <p:val>
                                            <p:strVal val="#ppt_x"/>
                                          </p:val>
                                        </p:tav>
                                      </p:tavLst>
                                    </p:anim>
                                    <p:anim calcmode="lin" valueType="num">
                                      <p:cBhvr additive="base">
                                        <p:cTn id="8" dur="10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10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14" dur="10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10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20" dur="10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10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26" dur="10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smtClean="0"/>
              <a:t>4.Self distrust</a:t>
            </a:r>
          </a:p>
        </p:txBody>
      </p:sp>
      <p:sp>
        <p:nvSpPr>
          <p:cNvPr id="3" name="Content Placeholder 2"/>
          <p:cNvSpPr>
            <a:spLocks noGrp="1"/>
          </p:cNvSpPr>
          <p:nvPr>
            <p:ph idx="1"/>
          </p:nvPr>
        </p:nvSpPr>
        <p:spPr/>
        <p:txBody>
          <a:bodyPr/>
          <a:lstStyle/>
          <a:p>
            <a:r>
              <a:rPr lang="en-ZA" smtClean="0"/>
              <a:t>Depended fully upon God the father ( Mark 1:35)</a:t>
            </a:r>
          </a:p>
          <a:p>
            <a:r>
              <a:rPr lang="en-ZA" smtClean="0"/>
              <a:t>Upon the guidance of the Holy spirit ( Matt 4)</a:t>
            </a:r>
          </a:p>
          <a:p>
            <a:r>
              <a:rPr lang="en-ZA" smtClean="0"/>
              <a:t>Upon the services of/by the heavenly Angels. ( Matt 4)</a:t>
            </a:r>
          </a:p>
          <a:p>
            <a:pPr>
              <a:buFont typeface="Wingdings 2" pitchFamily="18" charset="2"/>
              <a:buNone/>
            </a:pPr>
            <a:r>
              <a:rPr lang="en-ZA" smtClean="0"/>
              <a:t>NB: These were His source of strength. Where and who is your source of strength?</a:t>
            </a:r>
          </a:p>
          <a:p>
            <a:pPr>
              <a:buFont typeface="Wingdings 2" pitchFamily="18" charset="2"/>
              <a:buNone/>
            </a:pPr>
            <a:endParaRPr lang="en-ZA"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0-#ppt_w/2"/>
                                          </p:val>
                                        </p:tav>
                                        <p:tav tm="100000">
                                          <p:val>
                                            <p:strVal val="#ppt_x"/>
                                          </p:val>
                                        </p:tav>
                                      </p:tavLst>
                                    </p:anim>
                                    <p:anim calcmode="lin" valueType="num">
                                      <p:cBhvr additive="base">
                                        <p:cTn id="8" dur="10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10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14" dur="10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10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20" dur="10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10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26" dur="10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10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32" dur="10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smtClean="0"/>
              <a:t>Lesson</a:t>
            </a:r>
          </a:p>
        </p:txBody>
      </p:sp>
      <p:sp>
        <p:nvSpPr>
          <p:cNvPr id="3" name="Content Placeholder 2"/>
          <p:cNvSpPr>
            <a:spLocks noGrp="1"/>
          </p:cNvSpPr>
          <p:nvPr>
            <p:ph idx="1"/>
          </p:nvPr>
        </p:nvSpPr>
        <p:spPr/>
        <p:txBody>
          <a:bodyPr/>
          <a:lstStyle/>
          <a:p>
            <a:r>
              <a:rPr lang="en-ZA" smtClean="0"/>
              <a:t>The last stipulation, but definitely not the least, is grasping the indispensable lesson of self-distrust. Yet we must never experience self-distrust apart from Christ-trust. There must always exist an essential tension between self- trust and Christ –trust, something that we can never assimilate from any human teacher, or any human theory –only the Master teacher Himself (CWRP,pg 112)</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0-#ppt_w/2"/>
                                          </p:val>
                                        </p:tav>
                                        <p:tav tm="100000">
                                          <p:val>
                                            <p:strVal val="#ppt_x"/>
                                          </p:val>
                                        </p:tav>
                                      </p:tavLst>
                                    </p:anim>
                                    <p:anim calcmode="lin" valueType="num">
                                      <p:cBhvr additive="base">
                                        <p:cTn id="8" dur="10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10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14" dur="10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Flow</Template>
  <TotalTime>382</TotalTime>
  <Words>891</Words>
  <Application>Microsoft Office PowerPoint</Application>
  <PresentationFormat>On-screen Show (4:3)</PresentationFormat>
  <Paragraphs>64</Paragraphs>
  <Slides>16</Slides>
  <Notes>3</Notes>
  <HiddenSlides>0</HiddenSlides>
  <MMClips>0</MMClips>
  <ScaleCrop>false</ScaleCrop>
  <HeadingPairs>
    <vt:vector size="6" baseType="variant">
      <vt:variant>
        <vt:lpstr>Fonts Used</vt:lpstr>
      </vt:variant>
      <vt:variant>
        <vt:i4>4</vt:i4>
      </vt:variant>
      <vt:variant>
        <vt:lpstr>Design Template</vt:lpstr>
      </vt:variant>
      <vt:variant>
        <vt:i4>4</vt:i4>
      </vt:variant>
      <vt:variant>
        <vt:lpstr>Slide Titles</vt:lpstr>
      </vt:variant>
      <vt:variant>
        <vt:i4>16</vt:i4>
      </vt:variant>
    </vt:vector>
  </HeadingPairs>
  <TitlesOfParts>
    <vt:vector size="24" baseType="lpstr">
      <vt:lpstr>Constantia</vt:lpstr>
      <vt:lpstr>Arial</vt:lpstr>
      <vt:lpstr>Calibri</vt:lpstr>
      <vt:lpstr>Wingdings 2</vt:lpstr>
      <vt:lpstr>Flow</vt:lpstr>
      <vt:lpstr>Flow</vt:lpstr>
      <vt:lpstr>Flow</vt:lpstr>
      <vt:lpstr>Flow</vt:lpstr>
      <vt:lpstr>Slide 1</vt:lpstr>
      <vt:lpstr>IN THE PICTURE</vt:lpstr>
      <vt:lpstr>KNOW YOUR LEADER</vt:lpstr>
      <vt:lpstr>JESUS’ LEADERSHIP SKILLS</vt:lpstr>
      <vt:lpstr>2.His appearance was influential</vt:lpstr>
      <vt:lpstr>ELLEN WHITE EXPLAINS</vt:lpstr>
      <vt:lpstr>3.ONE PLAN.</vt:lpstr>
      <vt:lpstr>4.Self distrust</vt:lpstr>
      <vt:lpstr>Lesson</vt:lpstr>
      <vt:lpstr>5.Compassionate Leader</vt:lpstr>
      <vt:lpstr>J.C Maxwell</vt:lpstr>
      <vt:lpstr>6.He knew His followers</vt:lpstr>
      <vt:lpstr>Phil 1:6</vt:lpstr>
      <vt:lpstr>7.Team work</vt:lpstr>
      <vt:lpstr>He interceded for them</vt:lpstr>
      <vt:lpstr>Slide 16</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JESUS THE LEADER</dc:title>
  <dc:creator>User1</dc:creator>
  <cp:lastModifiedBy>youthsec</cp:lastModifiedBy>
  <cp:revision>41</cp:revision>
  <dcterms:created xsi:type="dcterms:W3CDTF">2010-02-17T09:31:54Z</dcterms:created>
  <dcterms:modified xsi:type="dcterms:W3CDTF">2010-03-02T10:24:05Z</dcterms:modified>
</cp:coreProperties>
</file>